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8" r:id="rId3"/>
    <p:sldId id="269" r:id="rId4"/>
    <p:sldId id="270" r:id="rId5"/>
    <p:sldId id="271" r:id="rId6"/>
    <p:sldId id="261" r:id="rId7"/>
    <p:sldId id="265" r:id="rId8"/>
    <p:sldId id="276" r:id="rId9"/>
    <p:sldId id="266" r:id="rId10"/>
    <p:sldId id="274" r:id="rId11"/>
    <p:sldId id="263" r:id="rId12"/>
    <p:sldId id="259" r:id="rId13"/>
    <p:sldId id="275" r:id="rId14"/>
    <p:sldId id="272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633A0-1789-40B3-B04B-EF4D22070F6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CB94-8334-44AC-8B8C-30FF0E51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7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9CB94-8334-44AC-8B8C-30FF0E510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9DFF-4E87-FB33-D1F0-C89F7CB1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9AB99-D8F3-EB5B-83A5-4081BC12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2195-7ABB-5F0C-2261-673AA192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F434-A66F-6DC5-772B-F9C1EF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B574-DDE4-52AD-2D13-EDCF2D3A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2FB7-C1A4-FE86-9C4D-E16D8C6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3299E-785D-4CE6-395C-D556AC9F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8482-18EB-F5EF-50B3-BADC7F4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B3C2-5C99-AD9E-2BDF-79D3E39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4079-FD33-059F-015A-19343E6F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C49CD-73F2-4362-6906-F07F2FFC2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1DAAE-DF9F-557C-F9F6-86699B1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25DF-0683-4267-9FA0-6DC292C9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96F-399B-3C06-9F5D-BF0F453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DF8C-0C47-FB5C-BAF9-76A83A0F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69D5-996C-D73B-8E58-CB179C2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A625-736C-0D78-D2D1-BBA3487F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A96E-838E-AA60-77B8-E3CA3881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AB1B-6FF6-EB6B-B087-FECB6C1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36C9-B14D-F2F6-2867-9E82CB0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267E-8FE3-E1AA-42A6-8518EB6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7355-6C59-0D84-A082-6E7B133F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2171-5F4A-C9EC-E50E-B31AFF3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335A-6FDE-918C-94BC-371FC0D1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0967-EE53-9ABA-D8BB-1F32F74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53CD-C473-AD48-AAEA-400F92B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ED3-19EC-E54D-380C-84BA15FD6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60AD-3659-6211-756A-C8A43B37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835F-1645-2385-7E61-56B8302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A1CA-2BD4-04D2-CA96-8038CC2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7D3E-C4D6-5DCB-8A78-F42ED89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42A5-044A-F4B6-FF17-17F1572B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C605-D5D9-AE6C-BEFE-07005FC5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D727-B00F-07EC-4176-6091C8FC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764EF-8ED3-F22A-166B-FDCD11265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B1B36-DB5E-6F2B-F74A-80771CE66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6A71F-EC2E-B0B9-9827-26EC39D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D3AE2-B5C2-74C6-A1C7-CEF567B6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E38B7-1139-96E1-867C-684B8E2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FC09-AF09-3186-F390-7D185FA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947F8-150E-C8AE-A2B1-D4E75BBC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3DD7-3DBD-E199-A0C8-C5F9E396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A2F7-5A49-1FFE-3975-6B0B606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ECCD7-05EB-0CF8-6D8B-1CAE3B04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17C0-A8F1-CB2D-3C6C-96457DD5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DE7FC-5726-47DC-9141-484690FC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6707-76E7-CE15-A76A-8F5644EF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B1E9-4690-3CED-39B3-3A48C7C8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CFF93-4AD3-A156-F934-28CE616B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F98D2-92B8-7738-C2BD-D0049A62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D549F-F655-0E55-37D0-991F86D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1C75-48A2-9F74-C6FF-22971851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313-5803-DB4C-16DE-7D341703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8A52-738B-0D7B-1041-AC38A3F12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9B2A-5787-BEE4-D440-231F6933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94B88-3449-3B87-3296-31E1B5F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BB8A8-49E9-6B73-4904-61494140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D62D-7EC4-899D-04AC-07B69CF7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8AABB-853D-B291-7325-72D3EC1B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EF522-54B9-5919-D7C8-E1F4BCC0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6453-761A-DD4B-273F-4E4B57A5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20AC7-7EE8-49D6-96B9-85394CFB252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F4D-C10A-1598-2574-A17817CBC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FA7E-B935-8E90-77BB-C0DE48C9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0" y="576999"/>
            <a:ext cx="10691340" cy="7946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Cathy Bisaillon – President 2022-2024</a:t>
            </a:r>
          </a:p>
        </p:txBody>
      </p:sp>
      <p:pic>
        <p:nvPicPr>
          <p:cNvPr id="20" name="Picture 19" descr="A close-up of a logo&#10;&#10;Description automatically generated">
            <a:extLst>
              <a:ext uri="{FF2B5EF4-FFF2-40B4-BE49-F238E27FC236}">
                <a16:creationId xmlns:a16="http://schemas.microsoft.com/office/drawing/2014/main" id="{3976CF03-974A-53B4-A769-B8E24C7DA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02" y="2367103"/>
            <a:ext cx="5445795" cy="1741749"/>
          </a:xfrm>
          <a:prstGeom prst="rect">
            <a:avLst/>
          </a:prstGeom>
        </p:spPr>
      </p:pic>
      <p:pic>
        <p:nvPicPr>
          <p:cNvPr id="23" name="Picture 22" descr="A purple and green logo&#10;&#10;Description automatically generated">
            <a:extLst>
              <a:ext uri="{FF2B5EF4-FFF2-40B4-BE49-F238E27FC236}">
                <a16:creationId xmlns:a16="http://schemas.microsoft.com/office/drawing/2014/main" id="{129CEBDF-342D-700C-CF96-5FE09591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4" y="4906173"/>
            <a:ext cx="2642485" cy="1196409"/>
          </a:xfrm>
          <a:prstGeom prst="rect">
            <a:avLst/>
          </a:prstGeom>
        </p:spPr>
      </p:pic>
      <p:pic>
        <p:nvPicPr>
          <p:cNvPr id="25" name="Picture 24" descr="A logo with a rainbow colored circle&#10;&#10;Description automatically generated">
            <a:extLst>
              <a:ext uri="{FF2B5EF4-FFF2-40B4-BE49-F238E27FC236}">
                <a16:creationId xmlns:a16="http://schemas.microsoft.com/office/drawing/2014/main" id="{64F6B8EB-307A-74D6-0485-2D17C7497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60" y="4253369"/>
            <a:ext cx="1732706" cy="2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985" y="970156"/>
            <a:ext cx="5588619" cy="4555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Duck Ticket</a:t>
            </a:r>
            <a:br>
              <a:rPr lang="en-US" sz="4800" b="1" dirty="0"/>
            </a:br>
            <a:r>
              <a:rPr lang="en-US" sz="4800" b="1" dirty="0"/>
              <a:t>Seller</a:t>
            </a:r>
            <a:br>
              <a:rPr lang="en-US" sz="4800" b="1" dirty="0"/>
            </a:br>
            <a:r>
              <a:rPr lang="en-US" sz="4800" b="1" dirty="0"/>
              <a:t>Extraordinaire!</a:t>
            </a:r>
            <a:endParaRPr lang="en-US" sz="4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4" name="Picture 3" descr="A yellow rubber duck stand&#10;&#10;Description automatically generated">
            <a:extLst>
              <a:ext uri="{FF2B5EF4-FFF2-40B4-BE49-F238E27FC236}">
                <a16:creationId xmlns:a16="http://schemas.microsoft.com/office/drawing/2014/main" id="{5066F705-4B61-14FB-6A0C-5F4DFF8B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08" y="462775"/>
            <a:ext cx="3830948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709" y="1052967"/>
            <a:ext cx="2541341" cy="928416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Trail Boss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AA2C8A-A59E-E0A1-EB74-6AC30587D41A}"/>
              </a:ext>
            </a:extLst>
          </p:cNvPr>
          <p:cNvSpPr txBox="1">
            <a:spLocks/>
          </p:cNvSpPr>
          <p:nvPr/>
        </p:nvSpPr>
        <p:spPr>
          <a:xfrm>
            <a:off x="2333954" y="6217332"/>
            <a:ext cx="5508702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Cathy’s Flock</a:t>
            </a:r>
          </a:p>
          <a:p>
            <a:r>
              <a:rPr lang="en-US" sz="4000" b="1" dirty="0"/>
              <a:t>         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4" name="Picture 3" descr="A group of large inflatable ducks&#10;&#10;Description automatically generated">
            <a:extLst>
              <a:ext uri="{FF2B5EF4-FFF2-40B4-BE49-F238E27FC236}">
                <a16:creationId xmlns:a16="http://schemas.microsoft.com/office/drawing/2014/main" id="{1E2FE281-E121-C2FE-EA78-4D3D4A7A8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0" y="479503"/>
            <a:ext cx="7235987" cy="5426990"/>
          </a:xfrm>
          <a:prstGeom prst="rect">
            <a:avLst/>
          </a:prstGeom>
        </p:spPr>
      </p:pic>
      <p:pic>
        <p:nvPicPr>
          <p:cNvPr id="8" name="Picture 7" descr="A person wearing a cowboy hat&#10;&#10;Description automatically generated">
            <a:extLst>
              <a:ext uri="{FF2B5EF4-FFF2-40B4-BE49-F238E27FC236}">
                <a16:creationId xmlns:a16="http://schemas.microsoft.com/office/drawing/2014/main" id="{D3CDC326-CA60-07D5-8E40-DD7B3C9C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32" y="2105442"/>
            <a:ext cx="2874072" cy="34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590" y="588151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Duck Race Finish Line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group of people in a boat&#10;&#10;Description automatically generated">
            <a:extLst>
              <a:ext uri="{FF2B5EF4-FFF2-40B4-BE49-F238E27FC236}">
                <a16:creationId xmlns:a16="http://schemas.microsoft.com/office/drawing/2014/main" id="{E0D18E94-C4A4-4151-19FA-7F35828FB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2" y="1293542"/>
            <a:ext cx="7202594" cy="4705815"/>
          </a:xfrm>
          <a:prstGeom prst="rect">
            <a:avLst/>
          </a:prstGeom>
        </p:spPr>
      </p:pic>
      <p:pic>
        <p:nvPicPr>
          <p:cNvPr id="6" name="Picture 5" descr="A person holding a yellow rubber duck&#10;&#10;Description automatically generated">
            <a:extLst>
              <a:ext uri="{FF2B5EF4-FFF2-40B4-BE49-F238E27FC236}">
                <a16:creationId xmlns:a16="http://schemas.microsoft.com/office/drawing/2014/main" id="{2E1AAE94-6B1A-BF83-4097-F2AA3FE63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40" y="1800921"/>
            <a:ext cx="3294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157" y="1128797"/>
            <a:ext cx="3637157" cy="28385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  Rotary</a:t>
            </a:r>
            <a:br>
              <a:rPr lang="en-US" sz="4800" b="1" dirty="0"/>
            </a:br>
            <a:r>
              <a:rPr lang="en-US" sz="4800" b="1" dirty="0"/>
              <a:t>Foundation Champion</a:t>
            </a:r>
            <a:endParaRPr lang="en-US" sz="4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10" name="Picture 9" descr="A yellow and black logo&#10;&#10;Description automatically generated">
            <a:extLst>
              <a:ext uri="{FF2B5EF4-FFF2-40B4-BE49-F238E27FC236}">
                <a16:creationId xmlns:a16="http://schemas.microsoft.com/office/drawing/2014/main" id="{4C723B3A-34E9-0D94-D296-52818C45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3" y="4514606"/>
            <a:ext cx="7727796" cy="2045134"/>
          </a:xfrm>
          <a:prstGeom prst="rect">
            <a:avLst/>
          </a:prstGeom>
        </p:spPr>
      </p:pic>
      <p:pic>
        <p:nvPicPr>
          <p:cNvPr id="12" name="Picture 11" descr="A person holding a small box&#10;&#10;Description automatically generated">
            <a:extLst>
              <a:ext uri="{FF2B5EF4-FFF2-40B4-BE49-F238E27FC236}">
                <a16:creationId xmlns:a16="http://schemas.microsoft.com/office/drawing/2014/main" id="{0DBA5363-FE92-3DAF-1B76-28C4111A1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13" y="621458"/>
            <a:ext cx="254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4" y="1286155"/>
            <a:ext cx="4740548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LOTS of Wine Donations!</a:t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7" name="Picture 6" descr="A wine pouring into a glass&#10;&#10;Description automatically generated">
            <a:extLst>
              <a:ext uri="{FF2B5EF4-FFF2-40B4-BE49-F238E27FC236}">
                <a16:creationId xmlns:a16="http://schemas.microsoft.com/office/drawing/2014/main" id="{BD1CD6A9-A627-D3C1-0BF5-6DF6F857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15" y="2448634"/>
            <a:ext cx="2921650" cy="3729141"/>
          </a:xfrm>
          <a:prstGeom prst="rect">
            <a:avLst/>
          </a:prstGeom>
        </p:spPr>
      </p:pic>
      <p:pic>
        <p:nvPicPr>
          <p:cNvPr id="10" name="Picture 9" descr="A basket of wine and snacks&#10;&#10;Description automatically generated">
            <a:extLst>
              <a:ext uri="{FF2B5EF4-FFF2-40B4-BE49-F238E27FC236}">
                <a16:creationId xmlns:a16="http://schemas.microsoft.com/office/drawing/2014/main" id="{B343FE0E-0D08-CBEA-1DEA-298CB1531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91" y="312235"/>
            <a:ext cx="5999356" cy="59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826" y="2046895"/>
            <a:ext cx="2541341" cy="3980866"/>
          </a:xfrm>
        </p:spPr>
        <p:txBody>
          <a:bodyPr>
            <a:normAutofit/>
          </a:bodyPr>
          <a:lstStyle/>
          <a:p>
            <a:r>
              <a:rPr lang="en-US" sz="6000" b="1" dirty="0"/>
              <a:t>The</a:t>
            </a:r>
            <a:br>
              <a:rPr lang="en-US" sz="6000" b="1" dirty="0"/>
            </a:br>
            <a:r>
              <a:rPr lang="en-US" sz="6000" b="1" dirty="0"/>
              <a:t>BIG</a:t>
            </a:r>
            <a:br>
              <a:rPr lang="en-US" sz="6000" b="1" dirty="0"/>
            </a:br>
            <a:r>
              <a:rPr lang="en-US" sz="6000" b="1" dirty="0"/>
              <a:t>6-0!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7" name="Picture 6" descr="Two women posing for a picture&#10;&#10;Description automatically generated">
            <a:extLst>
              <a:ext uri="{FF2B5EF4-FFF2-40B4-BE49-F238E27FC236}">
                <a16:creationId xmlns:a16="http://schemas.microsoft.com/office/drawing/2014/main" id="{600E7057-3298-A23D-E73C-8C567184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40" y="469504"/>
            <a:ext cx="4912763" cy="59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5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54076" cy="928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AA2C8A-A59E-E0A1-EB74-6AC30587D41A}"/>
              </a:ext>
            </a:extLst>
          </p:cNvPr>
          <p:cNvSpPr txBox="1">
            <a:spLocks/>
          </p:cNvSpPr>
          <p:nvPr/>
        </p:nvSpPr>
        <p:spPr>
          <a:xfrm>
            <a:off x="6357125" y="1529739"/>
            <a:ext cx="5508702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 </a:t>
            </a:r>
          </a:p>
          <a:p>
            <a:r>
              <a:rPr lang="en-US" sz="4000" b="1" dirty="0"/>
              <a:t>         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1261946" y="674328"/>
            <a:ext cx="9668108" cy="214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700" b="1" dirty="0"/>
              <a:t>THANK YOU, CATHY for</a:t>
            </a:r>
          </a:p>
          <a:p>
            <a:pPr algn="ctr"/>
            <a:r>
              <a:rPr lang="en-US" sz="14700" b="1" dirty="0"/>
              <a:t> </a:t>
            </a:r>
          </a:p>
          <a:p>
            <a:pPr algn="ctr"/>
            <a:r>
              <a:rPr lang="en-US" sz="14700" b="1" dirty="0"/>
              <a:t>YOUR LEADERSHIP!</a:t>
            </a:r>
          </a:p>
          <a:p>
            <a:pPr algn="ctr"/>
            <a:r>
              <a:rPr lang="en-US" b="1" dirty="0"/>
              <a:t> </a:t>
            </a:r>
          </a:p>
          <a:p>
            <a:pPr algn="ctr"/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4AE8D927-0A0A-23B0-E804-78168A26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8" y="2822969"/>
            <a:ext cx="7232181" cy="33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0" y="365125"/>
            <a:ext cx="10691340" cy="7946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Cathy Bisaillon – President 2022-2024</a:t>
            </a:r>
          </a:p>
        </p:txBody>
      </p:sp>
      <p:pic>
        <p:nvPicPr>
          <p:cNvPr id="5" name="Picture 4" descr="A group of boys playing in a playground&#10;&#10;Description automatically generated">
            <a:extLst>
              <a:ext uri="{FF2B5EF4-FFF2-40B4-BE49-F238E27FC236}">
                <a16:creationId xmlns:a16="http://schemas.microsoft.com/office/drawing/2014/main" id="{6EF9C4E2-422A-D640-B7ED-D8553D3A9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77" y="1332137"/>
            <a:ext cx="9100106" cy="48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30" y="573803"/>
            <a:ext cx="10691340" cy="7946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Inclusion – Many Firsts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A56060-A52C-7523-CC43-86C69F6B0ED2}"/>
              </a:ext>
            </a:extLst>
          </p:cNvPr>
          <p:cNvSpPr txBox="1">
            <a:spLocks/>
          </p:cNvSpPr>
          <p:nvPr/>
        </p:nvSpPr>
        <p:spPr>
          <a:xfrm>
            <a:off x="1971907" y="3572958"/>
            <a:ext cx="10515600" cy="261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0662E-A562-CFB2-F6E8-05ACE36EC37E}"/>
              </a:ext>
            </a:extLst>
          </p:cNvPr>
          <p:cNvSpPr txBox="1"/>
          <p:nvPr/>
        </p:nvSpPr>
        <p:spPr>
          <a:xfrm>
            <a:off x="874547" y="5754323"/>
            <a:ext cx="108376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Elections – Hosted County Commissioners’ Debate - 2022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person standing at a podium&#10;&#10;Description automatically generated">
            <a:extLst>
              <a:ext uri="{FF2B5EF4-FFF2-40B4-BE49-F238E27FC236}">
                <a16:creationId xmlns:a16="http://schemas.microsoft.com/office/drawing/2014/main" id="{42379310-89CF-7FB2-FC7A-BB42F873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6" y="1541689"/>
            <a:ext cx="10079295" cy="37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67" y="560639"/>
            <a:ext cx="10691340" cy="7946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Inclusion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A56060-A52C-7523-CC43-86C69F6B0ED2}"/>
              </a:ext>
            </a:extLst>
          </p:cNvPr>
          <p:cNvSpPr txBox="1">
            <a:spLocks/>
          </p:cNvSpPr>
          <p:nvPr/>
        </p:nvSpPr>
        <p:spPr>
          <a:xfrm>
            <a:off x="1971907" y="3572958"/>
            <a:ext cx="10515600" cy="261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0662E-A562-CFB2-F6E8-05ACE36EC37E}"/>
              </a:ext>
            </a:extLst>
          </p:cNvPr>
          <p:cNvSpPr txBox="1"/>
          <p:nvPr/>
        </p:nvSpPr>
        <p:spPr>
          <a:xfrm>
            <a:off x="151075" y="5834953"/>
            <a:ext cx="120409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Hosted two Mock Interview Sessions – Persons with Disabilities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group of people sitting around a round table&#10;&#10;Description automatically generated">
            <a:extLst>
              <a:ext uri="{FF2B5EF4-FFF2-40B4-BE49-F238E27FC236}">
                <a16:creationId xmlns:a16="http://schemas.microsoft.com/office/drawing/2014/main" id="{E698B731-5602-A1D0-89C8-4FCE2AEA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23" y="1355242"/>
            <a:ext cx="9055813" cy="41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67" y="269109"/>
            <a:ext cx="10691340" cy="79460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Inclusion – President’s Project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8A56060-A52C-7523-CC43-86C69F6B0ED2}"/>
              </a:ext>
            </a:extLst>
          </p:cNvPr>
          <p:cNvSpPr txBox="1">
            <a:spLocks/>
          </p:cNvSpPr>
          <p:nvPr/>
        </p:nvSpPr>
        <p:spPr>
          <a:xfrm>
            <a:off x="1971907" y="3572958"/>
            <a:ext cx="10515600" cy="261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0662E-A562-CFB2-F6E8-05ACE36EC37E}"/>
              </a:ext>
            </a:extLst>
          </p:cNvPr>
          <p:cNvSpPr txBox="1"/>
          <p:nvPr/>
        </p:nvSpPr>
        <p:spPr>
          <a:xfrm>
            <a:off x="151075" y="5834953"/>
            <a:ext cx="120409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D6817-8780-50C3-D792-2D3FA61AF5AD}"/>
              </a:ext>
            </a:extLst>
          </p:cNvPr>
          <p:cNvSpPr txBox="1"/>
          <p:nvPr/>
        </p:nvSpPr>
        <p:spPr>
          <a:xfrm>
            <a:off x="1971907" y="1131824"/>
            <a:ext cx="97394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Silverdale Waterfront Park – removed worn illegible monuments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Exercised Kitsap Great Give opportunity for fund raising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Raised $12,600 for inclusive playground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More to come in 2024-25!</a:t>
            </a:r>
          </a:p>
        </p:txBody>
      </p:sp>
      <p:pic>
        <p:nvPicPr>
          <p:cNvPr id="5" name="Picture 4" descr="A playground with a swing and a bench&#10;&#10;Description automatically generated">
            <a:extLst>
              <a:ext uri="{FF2B5EF4-FFF2-40B4-BE49-F238E27FC236}">
                <a16:creationId xmlns:a16="http://schemas.microsoft.com/office/drawing/2014/main" id="{DE027BC4-A30E-90A6-A842-F4485540B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53" y="3767180"/>
            <a:ext cx="3479044" cy="2612252"/>
          </a:xfrm>
          <a:prstGeom prst="rect">
            <a:avLst/>
          </a:prstGeom>
        </p:spPr>
      </p:pic>
      <p:pic>
        <p:nvPicPr>
          <p:cNvPr id="8" name="Picture 7" descr="A large hole in the ground&#10;&#10;Description automatically generated">
            <a:extLst>
              <a:ext uri="{FF2B5EF4-FFF2-40B4-BE49-F238E27FC236}">
                <a16:creationId xmlns:a16="http://schemas.microsoft.com/office/drawing/2014/main" id="{A7A83A38-A1F1-5B11-2942-6D3A2B18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888" y="4270721"/>
            <a:ext cx="2067318" cy="28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53"/>
            <a:ext cx="10515600" cy="17982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Supporting Area 9 Club Projects &amp; Fundraisers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1D7A9-B07F-4A80-7796-1D1C2F460CA1}"/>
              </a:ext>
            </a:extLst>
          </p:cNvPr>
          <p:cNvSpPr txBox="1"/>
          <p:nvPr/>
        </p:nvSpPr>
        <p:spPr>
          <a:xfrm>
            <a:off x="267629" y="5321143"/>
            <a:ext cx="499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Kitsap Crossroads Rotary</a:t>
            </a:r>
          </a:p>
          <a:p>
            <a:pPr algn="ctr"/>
            <a:r>
              <a:rPr lang="en-US" sz="2800" b="1" dirty="0"/>
              <a:t>Port Gamble Forest Heritage Park</a:t>
            </a:r>
          </a:p>
        </p:txBody>
      </p:sp>
      <p:pic>
        <p:nvPicPr>
          <p:cNvPr id="5" name="Picture 4" descr="A person and person holding scissors and standing next to each other&#10;&#10;Description automatically generated">
            <a:extLst>
              <a:ext uri="{FF2B5EF4-FFF2-40B4-BE49-F238E27FC236}">
                <a16:creationId xmlns:a16="http://schemas.microsoft.com/office/drawing/2014/main" id="{3A8FEBF9-343F-70BD-57ED-29708EECA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2" y="1438507"/>
            <a:ext cx="3931640" cy="3679769"/>
          </a:xfrm>
          <a:prstGeom prst="rect">
            <a:avLst/>
          </a:prstGeom>
        </p:spPr>
      </p:pic>
      <p:pic>
        <p:nvPicPr>
          <p:cNvPr id="9" name="Picture 8" descr="A person and person sitting at a table with a cake&#10;&#10;Description automatically generated">
            <a:extLst>
              <a:ext uri="{FF2B5EF4-FFF2-40B4-BE49-F238E27FC236}">
                <a16:creationId xmlns:a16="http://schemas.microsoft.com/office/drawing/2014/main" id="{CE88703E-8F9F-D388-2316-C441BFA4E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07" y="1267165"/>
            <a:ext cx="3720990" cy="4956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6B66A6-E956-F277-2237-2CD0B6D1B310}"/>
              </a:ext>
            </a:extLst>
          </p:cNvPr>
          <p:cNvSpPr txBox="1"/>
          <p:nvPr/>
        </p:nvSpPr>
        <p:spPr>
          <a:xfrm>
            <a:off x="9584148" y="2954957"/>
            <a:ext cx="2607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Bremerton Rotary Wild Game Dinner</a:t>
            </a:r>
          </a:p>
        </p:txBody>
      </p:sp>
    </p:spTree>
    <p:extLst>
      <p:ext uri="{BB962C8B-B14F-4D97-AF65-F5344CB8AC3E}">
        <p14:creationId xmlns:p14="http://schemas.microsoft.com/office/powerpoint/2010/main" val="312806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Organ Donor Awareness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525056" y="829334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  <p:pic>
        <p:nvPicPr>
          <p:cNvPr id="10" name="Picture 9" descr="A blue card with text and blue gears&#10;&#10;Description automatically generated">
            <a:extLst>
              <a:ext uri="{FF2B5EF4-FFF2-40B4-BE49-F238E27FC236}">
                <a16:creationId xmlns:a16="http://schemas.microsoft.com/office/drawing/2014/main" id="{0C715A41-1A12-8BFB-C5CA-C60CA918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23" y="1089258"/>
            <a:ext cx="6810375" cy="4000500"/>
          </a:xfrm>
          <a:prstGeom prst="rect">
            <a:avLst/>
          </a:prstGeom>
        </p:spPr>
      </p:pic>
      <p:pic>
        <p:nvPicPr>
          <p:cNvPr id="6" name="Picture 5" descr="A group of people in circle frames&#10;&#10;Description automatically generated">
            <a:extLst>
              <a:ext uri="{FF2B5EF4-FFF2-40B4-BE49-F238E27FC236}">
                <a16:creationId xmlns:a16="http://schemas.microsoft.com/office/drawing/2014/main" id="{C133B241-845C-7228-E5CD-2AFEA15EB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81" y="2942617"/>
            <a:ext cx="5318652" cy="3699418"/>
          </a:xfrm>
          <a:prstGeom prst="rect">
            <a:avLst/>
          </a:prstGeom>
        </p:spPr>
      </p:pic>
      <p:pic>
        <p:nvPicPr>
          <p:cNvPr id="13" name="Picture 12" descr="Hands holding a red paper model of kidneys&#10;&#10;Description automatically generated">
            <a:extLst>
              <a:ext uri="{FF2B5EF4-FFF2-40B4-BE49-F238E27FC236}">
                <a16:creationId xmlns:a16="http://schemas.microsoft.com/office/drawing/2014/main" id="{33B145EB-2B08-9771-EFFA-5C44273D2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2" y="689428"/>
            <a:ext cx="2803310" cy="18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115" y="184641"/>
            <a:ext cx="9269226" cy="908178"/>
          </a:xfrm>
        </p:spPr>
        <p:txBody>
          <a:bodyPr>
            <a:normAutofit/>
          </a:bodyPr>
          <a:lstStyle/>
          <a:p>
            <a:r>
              <a:rPr lang="en-US" b="1" dirty="0"/>
              <a:t>Host Parents – Ben Yang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AB17A-0069-952E-0B2C-20D14AC5A04F}"/>
              </a:ext>
            </a:extLst>
          </p:cNvPr>
          <p:cNvSpPr txBox="1">
            <a:spLocks/>
          </p:cNvSpPr>
          <p:nvPr/>
        </p:nvSpPr>
        <p:spPr>
          <a:xfrm>
            <a:off x="6855473" y="5033833"/>
            <a:ext cx="5588619" cy="198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  <a:p>
            <a:r>
              <a:rPr lang="en-US" b="1" dirty="0"/>
              <a:t>         </a:t>
            </a:r>
            <a:endParaRPr lang="en-US" dirty="0"/>
          </a:p>
        </p:txBody>
      </p:sp>
      <p:pic>
        <p:nvPicPr>
          <p:cNvPr id="10" name="Picture 9" descr="A person in a cap and gown holding a diploma&#10;&#10;Description automatically generated">
            <a:extLst>
              <a:ext uri="{FF2B5EF4-FFF2-40B4-BE49-F238E27FC236}">
                <a16:creationId xmlns:a16="http://schemas.microsoft.com/office/drawing/2014/main" id="{48CBADE9-23ED-F8D1-A8BB-8D5F8878E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10" y="3289611"/>
            <a:ext cx="5057270" cy="3456868"/>
          </a:xfrm>
          <a:prstGeom prst="rect">
            <a:avLst/>
          </a:prstGeom>
        </p:spPr>
      </p:pic>
      <p:pic>
        <p:nvPicPr>
          <p:cNvPr id="4" name="Picture 3" descr="A person holding a microphone and a person standing next to him&#10;&#10;Description automatically generated">
            <a:extLst>
              <a:ext uri="{FF2B5EF4-FFF2-40B4-BE49-F238E27FC236}">
                <a16:creationId xmlns:a16="http://schemas.microsoft.com/office/drawing/2014/main" id="{4AA77871-96B6-217B-47F9-FD2F4E8D7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1" y="1155780"/>
            <a:ext cx="4238090" cy="3052646"/>
          </a:xfrm>
          <a:prstGeom prst="rect">
            <a:avLst/>
          </a:prstGeom>
        </p:spPr>
      </p:pic>
      <p:pic>
        <p:nvPicPr>
          <p:cNvPr id="8" name="Picture 7" descr="A group of people sitting together&#10;&#10;Description automatically generated">
            <a:extLst>
              <a:ext uri="{FF2B5EF4-FFF2-40B4-BE49-F238E27FC236}">
                <a16:creationId xmlns:a16="http://schemas.microsoft.com/office/drawing/2014/main" id="{7DDC8423-93CA-DA58-A152-B28A0A3C0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36" y="1092819"/>
            <a:ext cx="4238091" cy="31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942" y="640174"/>
            <a:ext cx="5739161" cy="5980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For the Community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525056" y="829334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pic>
        <p:nvPicPr>
          <p:cNvPr id="5" name="Picture 4" descr="A person and person wearing turkey hats&#10;&#10;Description automatically generated">
            <a:extLst>
              <a:ext uri="{FF2B5EF4-FFF2-40B4-BE49-F238E27FC236}">
                <a16:creationId xmlns:a16="http://schemas.microsoft.com/office/drawing/2014/main" id="{1BAD9013-2D21-09BD-21F7-6CC2B190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7165"/>
            <a:ext cx="5739161" cy="43043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AEC09F-5A87-7A7A-D8D8-CF2697185F6E}"/>
              </a:ext>
            </a:extLst>
          </p:cNvPr>
          <p:cNvSpPr txBox="1">
            <a:spLocks/>
          </p:cNvSpPr>
          <p:nvPr/>
        </p:nvSpPr>
        <p:spPr>
          <a:xfrm>
            <a:off x="2349709" y="5929584"/>
            <a:ext cx="2541341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Turkey Trot</a:t>
            </a:r>
            <a:br>
              <a:rPr lang="en-US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F3FD1E-61E4-1A42-DE7B-59279E4E475D}"/>
              </a:ext>
            </a:extLst>
          </p:cNvPr>
          <p:cNvSpPr txBox="1">
            <a:spLocks/>
          </p:cNvSpPr>
          <p:nvPr/>
        </p:nvSpPr>
        <p:spPr>
          <a:xfrm>
            <a:off x="8507591" y="747736"/>
            <a:ext cx="2541341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Bell Ringing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A person wearing a santa hat and red apron&#10;&#10;Description automatically generated">
            <a:extLst>
              <a:ext uri="{FF2B5EF4-FFF2-40B4-BE49-F238E27FC236}">
                <a16:creationId xmlns:a16="http://schemas.microsoft.com/office/drawing/2014/main" id="{E01F6A97-006A-0795-07EC-C4FB5B8F2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13" y="1416923"/>
            <a:ext cx="3744913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179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Cathy Bisaillon – President 2022-2024</vt:lpstr>
      <vt:lpstr>Cathy Bisaillon – President 2022-2024</vt:lpstr>
      <vt:lpstr>Inclusion – Many Firsts</vt:lpstr>
      <vt:lpstr>Inclusion </vt:lpstr>
      <vt:lpstr>Inclusion – President’s Project</vt:lpstr>
      <vt:lpstr>Supporting Area 9 Club Projects &amp; Fundraisers  </vt:lpstr>
      <vt:lpstr>Organ Donor Awareness </vt:lpstr>
      <vt:lpstr>Host Parents – Ben Yang</vt:lpstr>
      <vt:lpstr>For the Community </vt:lpstr>
      <vt:lpstr>Duck Ticket Seller Extraordinaire!</vt:lpstr>
      <vt:lpstr>Trail Boss </vt:lpstr>
      <vt:lpstr>Duck Race Finish Line </vt:lpstr>
      <vt:lpstr>  Rotary Foundation Champion</vt:lpstr>
      <vt:lpstr>LOTS of Wine Donations! </vt:lpstr>
      <vt:lpstr>The BIG 6-0!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Beagle</dc:creator>
  <cp:lastModifiedBy>Barbara Beagle</cp:lastModifiedBy>
  <cp:revision>11</cp:revision>
  <dcterms:created xsi:type="dcterms:W3CDTF">2024-06-09T14:26:27Z</dcterms:created>
  <dcterms:modified xsi:type="dcterms:W3CDTF">2024-06-22T02:49:01Z</dcterms:modified>
</cp:coreProperties>
</file>